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</p:sldIdLst>
  <p:sldSz cx="12192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# Welcome!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Placing 'camera' on top X-Y view.</a:t>
            </a:r>
          </a:p>
          <a:p>
            <a:r>
              <a:t>This gives us a very nice overview of what for call the</a:t>
            </a:r>
          </a:p>
          <a:p>
            <a:r>
              <a:t>'coverage map'.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Moving RX positiong to find the best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Moving TX positiong to find the best position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Knowing the derivative would be useful...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Maybe one of the most recent and popular work on</a:t>
            </a:r>
          </a:p>
          <a:p>
            <a:r>
              <a:t>DRT applied to radio-propagation is Sionna.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Using auto-diff, they have created</a:t>
            </a:r>
          </a:p>
          <a:p>
            <a:r>
              <a:t>an easy to use radio-network optimization tool.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RT's implementation presents many challenges,</a:t>
            </a:r>
          </a:p>
          <a:p>
            <a:r>
              <a:t>mainly the exponential number of paths we can test.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# Differentiable Ray Tracing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Another challenge is the total path coverage versus</a:t>
            </a:r>
          </a:p>
          <a:p>
            <a:r>
              <a:t>the order and types of interaction considered.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If we add diffraction.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 if we add scattering.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Without those (possible infinitely) high-order</a:t>
            </a:r>
          </a:p>
          <a:p>
            <a:r>
              <a:t>paths or complex interaction types, we have "holes"</a:t>
            </a:r>
          </a:p>
          <a:p>
            <a:r>
              <a:t>in our domain, which is an issue for gradient-based</a:t>
            </a:r>
          </a:p>
          <a:p>
            <a:r>
              <a:t>optimization.</a:t>
            </a:r>
          </a:p>
          <a:p/>
          <a:p>
            <a:r>
              <a:t>What if we could have a fake transparancy that would</a:t>
            </a:r>
          </a:p>
          <a:p>
            <a:r>
              <a:t>fake a possible link between RX and TX?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Present work and contents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Our problem is only piecewise diff. and continuous.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Constraints about our approximation.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Examples.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RT has received an increased interest in the recent year the from</a:t>
            </a:r>
          </a:p>
          <a:p>
            <a:r>
              <a:t>the radio propagation community.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Let's animate alpha.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Thanks to that, and other things, we can create a fully DRT!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We can create an optimization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Let's see how it converge.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Showing steps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Actually, tests have shown:</a:t>
            </a:r>
          </a:p>
          <a:p/>
          <a:p>
            <a:r>
              <a:t>1.5 to 2 increase in success rate,</a:t>
            </a:r>
          </a:p>
          <a:p>
            <a:r>
              <a:t>where 92% to 98% of already successful runs still converge</a:t>
            </a:r>
          </a:p>
          <a:p>
            <a:r>
              <a:t>with our method.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Finals words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That's all folks!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Order =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r>
              <a:t>We are often interested on computing the received</a:t>
            </a:r>
          </a:p>
          <a:p>
            <a:r>
              <a:t>power as a function of the position.</a:t>
            </a:r>
          </a:p>
          <a:p/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.mp4"/><Relationship Id="rId3" Type="http://schemas.openxmlformats.org/officeDocument/2006/relationships/video" Target="../media/media1.mp4"/><Relationship Id="rId4" Type="http://schemas.openxmlformats.org/officeDocument/2006/relationships/image" Target="../media/image1.png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0.mp4"/><Relationship Id="rId3" Type="http://schemas.openxmlformats.org/officeDocument/2006/relationships/video" Target="../media/media10.mp4"/><Relationship Id="rId4" Type="http://schemas.openxmlformats.org/officeDocument/2006/relationships/image" Target="../media/image10.png"/><Relationship Id="rId5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1.mp4"/><Relationship Id="rId3" Type="http://schemas.openxmlformats.org/officeDocument/2006/relationships/video" Target="../media/media11.mp4"/><Relationship Id="rId4" Type="http://schemas.openxmlformats.org/officeDocument/2006/relationships/image" Target="../media/image11.png"/><Relationship Id="rId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2.mp4"/><Relationship Id="rId3" Type="http://schemas.openxmlformats.org/officeDocument/2006/relationships/video" Target="../media/media12.mp4"/><Relationship Id="rId4" Type="http://schemas.openxmlformats.org/officeDocument/2006/relationships/image" Target="../media/image12.png"/><Relationship Id="rId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3.mp4"/><Relationship Id="rId3" Type="http://schemas.openxmlformats.org/officeDocument/2006/relationships/video" Target="../media/media13.mp4"/><Relationship Id="rId4" Type="http://schemas.openxmlformats.org/officeDocument/2006/relationships/image" Target="../media/image13.png"/><Relationship Id="rId5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4.mp4"/><Relationship Id="rId3" Type="http://schemas.openxmlformats.org/officeDocument/2006/relationships/video" Target="../media/media14.mp4"/><Relationship Id="rId4" Type="http://schemas.openxmlformats.org/officeDocument/2006/relationships/image" Target="../media/image14.png"/><Relationship Id="rId5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5.mp4"/><Relationship Id="rId3" Type="http://schemas.openxmlformats.org/officeDocument/2006/relationships/video" Target="../media/media15.mp4"/><Relationship Id="rId4" Type="http://schemas.openxmlformats.org/officeDocument/2006/relationships/image" Target="../media/image15.png"/><Relationship Id="rId5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6.mp4"/><Relationship Id="rId3" Type="http://schemas.openxmlformats.org/officeDocument/2006/relationships/video" Target="../media/media16.mp4"/><Relationship Id="rId4" Type="http://schemas.openxmlformats.org/officeDocument/2006/relationships/image" Target="../media/image16.png"/><Relationship Id="rId5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7.mp4"/><Relationship Id="rId3" Type="http://schemas.openxmlformats.org/officeDocument/2006/relationships/video" Target="../media/media17.mp4"/><Relationship Id="rId4" Type="http://schemas.openxmlformats.org/officeDocument/2006/relationships/image" Target="../media/image17.png"/><Relationship Id="rId5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8.mp4"/><Relationship Id="rId3" Type="http://schemas.openxmlformats.org/officeDocument/2006/relationships/video" Target="../media/media18.mp4"/><Relationship Id="rId4" Type="http://schemas.openxmlformats.org/officeDocument/2006/relationships/image" Target="../media/image18.png"/><Relationship Id="rId5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19.mp4"/><Relationship Id="rId3" Type="http://schemas.openxmlformats.org/officeDocument/2006/relationships/video" Target="../media/media19.mp4"/><Relationship Id="rId4" Type="http://schemas.openxmlformats.org/officeDocument/2006/relationships/image" Target="../media/image19.png"/><Relationship Id="rId5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.mp4"/><Relationship Id="rId3" Type="http://schemas.openxmlformats.org/officeDocument/2006/relationships/video" Target="../media/media2.mp4"/><Relationship Id="rId4" Type="http://schemas.openxmlformats.org/officeDocument/2006/relationships/image" Target="../media/image2.png"/><Relationship Id="rId5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0.mp4"/><Relationship Id="rId3" Type="http://schemas.openxmlformats.org/officeDocument/2006/relationships/video" Target="../media/media20.mp4"/><Relationship Id="rId4" Type="http://schemas.openxmlformats.org/officeDocument/2006/relationships/image" Target="../media/image20.png"/><Relationship Id="rId5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1.mp4"/><Relationship Id="rId3" Type="http://schemas.openxmlformats.org/officeDocument/2006/relationships/video" Target="../media/media21.mp4"/><Relationship Id="rId4" Type="http://schemas.openxmlformats.org/officeDocument/2006/relationships/image" Target="../media/image21.png"/><Relationship Id="rId5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2.mp4"/><Relationship Id="rId3" Type="http://schemas.openxmlformats.org/officeDocument/2006/relationships/video" Target="../media/media22.mp4"/><Relationship Id="rId4" Type="http://schemas.openxmlformats.org/officeDocument/2006/relationships/image" Target="../media/image22.png"/><Relationship Id="rId5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3.mp4"/><Relationship Id="rId3" Type="http://schemas.openxmlformats.org/officeDocument/2006/relationships/video" Target="../media/media23.mp4"/><Relationship Id="rId4" Type="http://schemas.openxmlformats.org/officeDocument/2006/relationships/image" Target="../media/image23.png"/><Relationship Id="rId5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4.mp4"/><Relationship Id="rId3" Type="http://schemas.openxmlformats.org/officeDocument/2006/relationships/video" Target="../media/media24.mp4"/><Relationship Id="rId4" Type="http://schemas.openxmlformats.org/officeDocument/2006/relationships/image" Target="../media/image24.png"/><Relationship Id="rId5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5.mp4"/><Relationship Id="rId3" Type="http://schemas.openxmlformats.org/officeDocument/2006/relationships/video" Target="../media/media25.mp4"/><Relationship Id="rId4" Type="http://schemas.openxmlformats.org/officeDocument/2006/relationships/image" Target="../media/image25.png"/><Relationship Id="rId5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6.mp4"/><Relationship Id="rId3" Type="http://schemas.openxmlformats.org/officeDocument/2006/relationships/video" Target="../media/media26.mp4"/><Relationship Id="rId4" Type="http://schemas.openxmlformats.org/officeDocument/2006/relationships/image" Target="../media/image26.png"/><Relationship Id="rId5" Type="http://schemas.openxmlformats.org/officeDocument/2006/relationships/notesSlide" Target="../notesSlides/notesSlide26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7.mp4"/><Relationship Id="rId3" Type="http://schemas.openxmlformats.org/officeDocument/2006/relationships/video" Target="../media/media27.mp4"/><Relationship Id="rId4" Type="http://schemas.openxmlformats.org/officeDocument/2006/relationships/image" Target="../media/image27.png"/><Relationship Id="rId5" Type="http://schemas.openxmlformats.org/officeDocument/2006/relationships/notesSlide" Target="../notesSlides/notesSlide27.xml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8.mp4"/><Relationship Id="rId3" Type="http://schemas.openxmlformats.org/officeDocument/2006/relationships/video" Target="../media/media28.mp4"/><Relationship Id="rId4" Type="http://schemas.openxmlformats.org/officeDocument/2006/relationships/image" Target="../media/image28.png"/><Relationship Id="rId5" Type="http://schemas.openxmlformats.org/officeDocument/2006/relationships/notesSlide" Target="../notesSlides/notesSlide28.xml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29.mp4"/><Relationship Id="rId3" Type="http://schemas.openxmlformats.org/officeDocument/2006/relationships/video" Target="../media/media29.mp4"/><Relationship Id="rId4" Type="http://schemas.openxmlformats.org/officeDocument/2006/relationships/image" Target="../media/image29.png"/><Relationship Id="rId5" Type="http://schemas.openxmlformats.org/officeDocument/2006/relationships/notesSlide" Target="../notesSlides/notesSlide29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.mp4"/><Relationship Id="rId3" Type="http://schemas.openxmlformats.org/officeDocument/2006/relationships/video" Target="../media/media3.mp4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3.xml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0.mp4"/><Relationship Id="rId3" Type="http://schemas.openxmlformats.org/officeDocument/2006/relationships/video" Target="../media/media30.mp4"/><Relationship Id="rId4" Type="http://schemas.openxmlformats.org/officeDocument/2006/relationships/image" Target="../media/image30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1.mp4"/><Relationship Id="rId3" Type="http://schemas.openxmlformats.org/officeDocument/2006/relationships/video" Target="../media/media31.mp4"/><Relationship Id="rId4" Type="http://schemas.openxmlformats.org/officeDocument/2006/relationships/image" Target="../media/image31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2.mp4"/><Relationship Id="rId3" Type="http://schemas.openxmlformats.org/officeDocument/2006/relationships/video" Target="../media/media32.mp4"/><Relationship Id="rId4" Type="http://schemas.openxmlformats.org/officeDocument/2006/relationships/image" Target="../media/image32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3.mp4"/><Relationship Id="rId3" Type="http://schemas.openxmlformats.org/officeDocument/2006/relationships/video" Target="../media/media33.mp4"/><Relationship Id="rId4" Type="http://schemas.openxmlformats.org/officeDocument/2006/relationships/image" Target="../media/image33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4.mp4"/><Relationship Id="rId3" Type="http://schemas.openxmlformats.org/officeDocument/2006/relationships/video" Target="../media/media34.mp4"/><Relationship Id="rId4" Type="http://schemas.openxmlformats.org/officeDocument/2006/relationships/image" Target="../media/image34.png"/><Relationship Id="rId5" Type="http://schemas.openxmlformats.org/officeDocument/2006/relationships/notesSlide" Target="../notesSlides/notesSlide30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5.mp4"/><Relationship Id="rId3" Type="http://schemas.openxmlformats.org/officeDocument/2006/relationships/video" Target="../media/media35.mp4"/><Relationship Id="rId4" Type="http://schemas.openxmlformats.org/officeDocument/2006/relationships/image" Target="../media/image35.png"/><Relationship Id="rId5" Type="http://schemas.openxmlformats.org/officeDocument/2006/relationships/notesSlide" Target="../notesSlides/notesSlide31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6.mp4"/><Relationship Id="rId3" Type="http://schemas.openxmlformats.org/officeDocument/2006/relationships/video" Target="../media/media36.mp4"/><Relationship Id="rId4" Type="http://schemas.openxmlformats.org/officeDocument/2006/relationships/image" Target="../media/image36.png"/><Relationship Id="rId5" Type="http://schemas.openxmlformats.org/officeDocument/2006/relationships/notesSlide" Target="../notesSlides/notesSlide32.xml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7.mp4"/><Relationship Id="rId3" Type="http://schemas.openxmlformats.org/officeDocument/2006/relationships/video" Target="../media/media37.mp4"/><Relationship Id="rId4" Type="http://schemas.openxmlformats.org/officeDocument/2006/relationships/image" Target="../media/image37.png"/><Relationship Id="rId5" Type="http://schemas.openxmlformats.org/officeDocument/2006/relationships/notesSlide" Target="../notesSlides/notesSlide33.xml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8.mp4"/><Relationship Id="rId3" Type="http://schemas.openxmlformats.org/officeDocument/2006/relationships/video" Target="../media/media38.mp4"/><Relationship Id="rId4" Type="http://schemas.openxmlformats.org/officeDocument/2006/relationships/image" Target="../media/image38.png"/><Relationship Id="rId5" Type="http://schemas.openxmlformats.org/officeDocument/2006/relationships/notesSlide" Target="../notesSlides/notesSlide3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39.mp4"/><Relationship Id="rId3" Type="http://schemas.openxmlformats.org/officeDocument/2006/relationships/video" Target="../media/media39.mp4"/><Relationship Id="rId4" Type="http://schemas.openxmlformats.org/officeDocument/2006/relationships/image" Target="../media/image39.png"/><Relationship Id="rId5" Type="http://schemas.openxmlformats.org/officeDocument/2006/relationships/notesSlide" Target="../notesSlides/notesSlide35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.mp4"/><Relationship Id="rId3" Type="http://schemas.openxmlformats.org/officeDocument/2006/relationships/video" Target="../media/media4.mp4"/><Relationship Id="rId4" Type="http://schemas.openxmlformats.org/officeDocument/2006/relationships/image" Target="../media/image4.png"/><Relationship Id="rId5" Type="http://schemas.openxmlformats.org/officeDocument/2006/relationships/notesSlide" Target="../notesSlides/notesSlide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0.mp4"/><Relationship Id="rId3" Type="http://schemas.openxmlformats.org/officeDocument/2006/relationships/video" Target="../media/media40.mp4"/><Relationship Id="rId4" Type="http://schemas.openxmlformats.org/officeDocument/2006/relationships/image" Target="../media/image40.png"/><Relationship Id="rId5" Type="http://schemas.openxmlformats.org/officeDocument/2006/relationships/notesSlide" Target="../notesSlides/notesSlide36.xml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1.mp4"/><Relationship Id="rId3" Type="http://schemas.openxmlformats.org/officeDocument/2006/relationships/video" Target="../media/media41.mp4"/><Relationship Id="rId4" Type="http://schemas.openxmlformats.org/officeDocument/2006/relationships/image" Target="../media/image41.png"/><Relationship Id="rId5" Type="http://schemas.openxmlformats.org/officeDocument/2006/relationships/notesSlide" Target="../notesSlides/notesSlide37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42.mp4"/><Relationship Id="rId3" Type="http://schemas.openxmlformats.org/officeDocument/2006/relationships/video" Target="../media/media42.mp4"/><Relationship Id="rId4" Type="http://schemas.openxmlformats.org/officeDocument/2006/relationships/image" Target="../media/image42.png"/><Relationship Id="rId5" Type="http://schemas.openxmlformats.org/officeDocument/2006/relationships/notesSlide" Target="../notesSlides/notesSlide38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5.mp4"/><Relationship Id="rId3" Type="http://schemas.openxmlformats.org/officeDocument/2006/relationships/video" Target="../media/media5.mp4"/><Relationship Id="rId4" Type="http://schemas.openxmlformats.org/officeDocument/2006/relationships/image" Target="../media/image5.png"/><Relationship Id="rId5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6.mp4"/><Relationship Id="rId3" Type="http://schemas.openxmlformats.org/officeDocument/2006/relationships/video" Target="../media/media6.mp4"/><Relationship Id="rId4" Type="http://schemas.openxmlformats.org/officeDocument/2006/relationships/image" Target="../media/image6.png"/><Relationship Id="rId5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7.mp4"/><Relationship Id="rId3" Type="http://schemas.openxmlformats.org/officeDocument/2006/relationships/video" Target="../media/media7.mp4"/><Relationship Id="rId4" Type="http://schemas.openxmlformats.org/officeDocument/2006/relationships/image" Target="../media/image7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8.mp4"/><Relationship Id="rId3" Type="http://schemas.openxmlformats.org/officeDocument/2006/relationships/video" Target="../media/media8.mp4"/><Relationship Id="rId4" Type="http://schemas.openxmlformats.org/officeDocument/2006/relationships/image" Target="../media/image8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microsoft.com/office/2007/relationships/media" Target="../media/media9.mp4"/><Relationship Id="rId3" Type="http://schemas.openxmlformats.org/officeDocument/2006/relationships/video" Target="../media/media9.mp4"/><Relationship Id="rId4" Type="http://schemas.openxmlformats.org/officeDocument/2006/relationships/image" Target="../media/image9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82418a2fba84d3f4bb75ecb3e4bedd7a809c822d89e532d6cf34504d237391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420388fb2a147d871f06346db0fa61a44687a0718f880110646168bb1b2494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0678571e2d9e8da84b5be843a8b0db172369dcc1d26c23348d539e4493c2a91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82bc49e23ec62de913e7d5a708568d3a2229f68d8e277fbf49f7b48b3e40837a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c5d06efa91b95d391b1b0ccbfebd36427dd269f77ccb020f2918c85d8089c9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795ac3712d68ac2fb3486b90a745370fe1c14624de063fd401a2ead565aa54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a662a910546df1ff329cc6e30ff0cb6f3ff1ab825b53902695305eafad152a4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5b943a3ff54b0a620168c45780a61171f87af329e580a0f0627a3221f40194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188bdd643035baba8393d656772159c30cb62683886b90c8fabb0353dd106e0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8751977bf218d87042103ea3c8379390ff97315a80e94abe791dde231d56d54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440bd472ebde179ff66e29674eb3e16434c29d9c7804f55984801c2e3fa0c5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f3ec0199797c9f45c6d9d36795d4c06da3d3f40246269a38715c5b50b1e682d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141c3d90517e0bbec74b8a3930782faa642ad59075c078789654449eec61adc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a7951ab271973c741bbd035b4bc0b028c1c81fa04d2d72b970c6acb6e35a10d6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5529a0515f484711ccfefe48481418d8501be2c719e216217c62508f629785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f8711da421b311208f8a32d25865aa39b388fe9c2bef36b1754aee429ff12aa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85247e1fa8de1f764c817fa28a3908903e7f4e98ea3a5678aac2e8acddf2c8a5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24d8e7fdad7328a4232ed6a7ec1d840f690c82b3324bba925b45f06fb2171e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d6c1fbb5153dea8c4771f0b448ec50413a7e6a5001948602edc0107e14c9b08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1fc09dd28cf95d8a7ddb54abe604ceab8a692274961703b300aa5ef0dca743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bb1517e45dad636bf3d87ff11e818dee2b72832147f514f494b204f424fc2a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495a5da35b972085256bec4572c945b4aa75f3319d5ee8f282630927a8a698b7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29866b2e4a5e6d57af4c460cc63ce8af28db432ab7a6d910720a1463d4ece86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3544374d5c926381dbc6a35d6aa9f1aec24ae3fba1a16cdb7ad7941ea2e4ec8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43dcf7d1fe0e045e88b94fa81ceb4019091f0abfc2c8782ecfbc9c60746b99b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81705d606f0c19b6ef4497ae118934fa80ffc0d838d8e9f9f4c1f5abb585db1d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b3f56c5fc1b84d5f462cb561f700178b2000cf192e1d05717ef279f81d5d1c4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fe43722558b7117ae665c08358118e61a7c3b6b0f2c28e8884e97bc6754486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732e04bc1fb6398eddb9b9633e95a44fe3f2431de1574fb5482a088472c48b3b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c105deecb2cfc418b8d02ac523e1f6a2c5b671fa0e218194e52e908e15c8808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5c54daa22d1ef09e4960641a2174925c87a1968f1451b9edfd9fd09851ee06c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d6496fb4c8abccf5cb88902d94571ee4a00bc6653c5e3c995fb24ff171e65c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 repeatCount="indefinite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d7364088811f07da5240bb606b9286e6ddad31c4df9ae1ff7f6109b54cf288f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1dcc2f5b2d28a12c2d3d1067323273b8f735065e63862348648e5a01f718209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9e134702d3aa0c3cb65ec0ddf92327f0a4289293e2e911e913fb8618d8b8f8a5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c911e89f81659dae86afea965ceb6b3173e685fc994d5a0e9d7a7400213aa51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e62028a99521ed5a093273100514a7e09753ef2094ab304c437df6576463e329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1e5e6e469a05e98c0d4dd211a6a2c6f8f28ec86518ef0efab8393d8d1ea8fdf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6f2f745b90c92173467b1f16fae38caf3fe37421c70dca7270869ea6c1fd524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c46aefba4853cd39d8dc689ca9d379d6c522dd4d8b73b99ea31aaac4e819d36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7615afb7f665e5c5fa786bff23bf3d1964306f29149daa32e44a96ded942c8e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6d10aaa34997b87f29bad7136355318afcfbb15b5669d8890a9335c0a6e0b9a2.mp4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0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